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308" autoAdjust="0"/>
  </p:normalViewPr>
  <p:slideViewPr>
    <p:cSldViewPr>
      <p:cViewPr varScale="1">
        <p:scale>
          <a:sx n="43" d="100"/>
          <a:sy n="43" d="100"/>
        </p:scale>
        <p:origin x="-16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A0901-675F-44FB-A23A-17D6C957ED51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C2BF5-88E9-4AD0-AE7E-4D727EBC9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A.This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cry for freedom is as ancient as fallen man.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B.This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cry has often been uttered by those who yean for comfort,</a:t>
            </a:r>
          </a:p>
          <a:p>
            <a:endParaRPr lang="en-US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</a:p>
          <a:p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David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found it (Psa. 55:16) and recommended it to others (Psa. 55:22).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D.David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sounds like Isaiah: "But those who wait on the Lord shall renew their</a:t>
            </a:r>
            <a:b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strength; they shall mount up with wings like eagles, they shall run and not</a:t>
            </a:r>
            <a:b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weary, they shall walk and not faint." (Isa. 40:31),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III.This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Beatitude expresses the same lesson—the happy man is the one whom the</a:t>
            </a:r>
            <a:b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 of heaven blesses.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Matthew 3:3.</a:t>
            </a:r>
            <a:r>
              <a:rPr lang="en-US" dirty="0" smtClean="0"/>
              <a:t> Matthew 3:3 (KJV)</a:t>
            </a:r>
          </a:p>
          <a:p>
            <a:r>
              <a:rPr lang="en-US" dirty="0" smtClean="0"/>
              <a:t>[3] For this is he that was spoken of by the prophet </a:t>
            </a:r>
            <a:r>
              <a:rPr lang="en-US" dirty="0" err="1" smtClean="0"/>
              <a:t>Esaias</a:t>
            </a:r>
            <a:r>
              <a:rPr lang="en-US" dirty="0" smtClean="0"/>
              <a:t>, saying, The voice of one crying in the wilderness, Prepare ye the way of the Lord, make his paths straight.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second Beatitude is related in meaning to these gospel prophecies and their fulfillment and was preparatory to Pentecost." (Foy E Wallace , The Sermon On The Mount Pg. 15)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 us define the man who mourns — what sort of man is he?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A.The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 who mourns is sorrowful, yet not morose;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soberminded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but not sullen; grave, but never cold.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B.Here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man who looks at life seriously and contemplates it spiritually.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C.Here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one who truly has a holy joy.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D.This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man who is a true Christian, and he shall be comforted </a:t>
            </a:r>
            <a:r>
              <a:rPr lang="en-US" sz="12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and forever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David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found it (Psa. 55:16) and recommended it to others (Psa. 55:22).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D.CLICK  David sounds like Isaiah: "But those who wait on the Lord shall renew their strength; they shall mount up with wings like eagles, they shall run and not be weary, they shall walk and not faint." (Isa. 40:31),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III.This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Beatitude expresses the same lesson—the happy man is the one whom the God of heaven blesses.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Observations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 The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Beatitude</a:t>
            </a: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A.Like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first Beatitude, this one stands out at once and makes the Christian different from world.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B.The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world thinks this is utterly ridiculous (mourning) and tries to avoid it.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C."Woe to you who laugh now, for you shall mourn and weep" (Luke 6:25).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D.Not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manifested by many Christians who have only assumed piety and give the world the impression that to be a Christian is to be miserable.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E.Consider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most of the Beatitudes really start with negative thoughts.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F.Conviction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before conversion (Luke 3:3—14).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//.       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Does It Mean To Mourn?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	"Mourn" (Gr.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pentheo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strongest word for mourning in all of the Greek New Testament, The word was used for mourning of the dead. Sometimes the word is translated as "wailing.”In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Septuagint (LXX) this word was used of Jacob's grief when he thought Joseph was dead (Gen. 37:34).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B.There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various interpretations of this verse: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"Blessed is the one who has endured the bitterest sorrow."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"Blessed are those who are desperately sorry for world suffering."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truth is; "Blessed is the one who is sorry for his own sin and his own unworthiness."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C.Remember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Christ's message was one of repentance. We can't repent without sorrow   CLICK (2 Cor. 7:10).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 of people who "come forward" at the end of services to "repent" of some public sin—and they do so with a smile?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///.      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 Of Christ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	He was sorry for sins — but this sorrow was for the sins of others, not His own.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	There is no record of Christ ever laughing.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	We see fulfillment of Isaiah 53:3-4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gospels — Christ was only 30 years of</a:t>
            </a:r>
            <a:b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age, but the indication was that He looked much older (John 8:57).</a:t>
            </a:r>
            <a:r>
              <a:rPr lang="en-US" dirty="0" smtClean="0"/>
              <a:t> answered, “If I honor Myself, My honor is nothing. It is My Father who honors Me, of whom you say that He is your * God. [55] “Yet you have not known Him, but I know Him. And if I say, ‘I do not know Him,’ I shall be a liar like you; but I do know Him and keep His word. [56] “Your father Abraham rejoiced to see My day, and he saw </a:t>
            </a:r>
            <a:r>
              <a:rPr lang="en-US" i="1" dirty="0" smtClean="0"/>
              <a:t>it </a:t>
            </a:r>
            <a:r>
              <a:rPr lang="en-US" dirty="0" smtClean="0"/>
              <a:t>and was glad.” 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MORE POINTS ON NEXT SLIDE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	He wept at grave of Lazarus,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for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Lazarus (John 11:35).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	His weeping over the city of Jerusalem (Luke 19:41-44; cf. Matt. 23:37).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F.	Sin is the problem of mankind, thus Christ asked us to weep for it.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D.He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wept at grave of Lazarus,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for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Lazarus (John 11:35).</a:t>
            </a:r>
            <a:r>
              <a:rPr lang="en-US" dirty="0" smtClean="0"/>
              <a:t> Jesus' example shows that heartfelt mourning in the face of death does not indicate lack of faith but honest sorrow at the reality of suffering and death.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E.His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weeping over the city of Jerusalem ( Matt. 23:37).</a:t>
            </a:r>
            <a:r>
              <a:rPr lang="en-US" dirty="0" smtClean="0"/>
              <a:t> [37] “O Jerusalem, Jerusalem, the one who kills the prophets and stones those who are sent to her! How often I wanted to gather your children together, as a hen gathers her chicks under </a:t>
            </a:r>
            <a:r>
              <a:rPr lang="en-US" i="1" dirty="0" smtClean="0"/>
              <a:t>her </a:t>
            </a:r>
            <a:r>
              <a:rPr lang="en-US" dirty="0" smtClean="0"/>
              <a:t>wings, but you were not willing! [38] “See! Your house is left to you desolate; [39] “for I say to you, you shall see Me no more till you say, </a:t>
            </a:r>
            <a:r>
              <a:rPr lang="en-US" i="1" dirty="0" smtClean="0"/>
              <a:t>‘Blessed is He who comes in the name of the LORD!’ </a:t>
            </a:r>
            <a:r>
              <a:rPr lang="en-US" dirty="0" smtClean="0"/>
              <a:t>” *</a:t>
            </a:r>
          </a:p>
          <a:p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F.Sin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problem of mankind, thus Christ asked us to weep for it.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 Of Paul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	Speaking of former life, Paul said, "O wretched man that I am! Who will</a:t>
            </a:r>
            <a:b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 me from this body of death?" (Rom. 7:24; cf.).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	He is much more explicit in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epistles when he uses words such as sober reverent, and temperate (Titus 2:2—6).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	To mourn is something that naturally follows "poor in spirit."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application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A.Tells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 that in this world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no hope (Luke 4:16—19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n-US" sz="1200" i="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mtClean="0"/>
              <a:t>READ </a:t>
            </a:r>
            <a:r>
              <a:rPr lang="en-US" dirty="0" smtClean="0"/>
              <a:t>THE PASSAGE BELOW</a:t>
            </a:r>
            <a:endParaRPr lang="en-US" dirty="0" smtClean="0"/>
          </a:p>
          <a:p>
            <a:r>
              <a:rPr lang="en-US" b="1" dirty="0" smtClean="0"/>
              <a:t>Jesus Rejected at Nazareth </a:t>
            </a:r>
          </a:p>
          <a:p>
            <a:r>
              <a:rPr lang="en-US" dirty="0" smtClean="0"/>
              <a:t>[16] So He came to Nazareth, where He had been brought up. And as His custom was, He went into the synagogue on the Sabbath day, and stood up to read. [17] And He was handed the book of the prophet Isaiah. And when He had opened the book, He found the place where it was written: </a:t>
            </a:r>
          </a:p>
          <a:p>
            <a:r>
              <a:rPr lang="en-US" dirty="0" smtClean="0"/>
              <a:t>[18] </a:t>
            </a:r>
            <a:r>
              <a:rPr lang="en-US" i="1" dirty="0" smtClean="0"/>
              <a:t>“The Spirit of the LORD is upon Me, Because He has anointed Me To preach the gospel to the poor; He has sent Me to heal the brokenhearted, To proclaim liberty to the captives And recovery of sight to the blind, To set at liberty those who are oppressed; </a:t>
            </a:r>
            <a:endParaRPr lang="en-US" dirty="0" smtClean="0"/>
          </a:p>
          <a:p>
            <a:r>
              <a:rPr lang="en-US" dirty="0" smtClean="0"/>
              <a:t>[19] </a:t>
            </a:r>
            <a:r>
              <a:rPr lang="en-US" i="1" dirty="0" smtClean="0"/>
              <a:t>To proclaim the acceptable year of the LORD.” 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B.This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mourning for sin drives me to God (2 Cor. 12:9-10).</a:t>
            </a:r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C.David's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sorrow over his sin with Bathsheba (Psa. 51:1-13).</a:t>
            </a:r>
            <a:endParaRPr lang="en-US" sz="12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Conclusion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Nothing could alleviate that kind of mourning, or weaken the potency of sorrowing for sin, than the comfort of the gospel upon which rests the hope of all mankind.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C2BF5-88E9-4AD0-AE7E-4D727EBC93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8/8/2017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Blessed are those who mourn, for they shall be comforted* (Matt. 5:4)</a:t>
            </a:r>
            <a:endParaRPr lang="en-US" dirty="0"/>
          </a:p>
        </p:txBody>
      </p:sp>
      <p:pic>
        <p:nvPicPr>
          <p:cNvPr id="13314" name="Picture 2" descr="Image result for picture of mour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3110203" cy="34290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3400" y="1371600"/>
            <a:ext cx="78870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13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Beatitude starts our filling and makes us full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13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the blessings of God.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127609" y="3276600"/>
            <a:ext cx="601639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[6] So I said, “Oh, that I had wings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like a dove! I would fly away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be at rest. [7] Indeed, I would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wander far off,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remain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wilderness.  [8] I would hasten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my escape From the windy storm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tempest.”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362200"/>
            <a:ext cx="94900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Psalms 55:5-8 (NKJV)[5] Fearfulness and trembling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have come upon me and horror has overwhelmed me.,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5" grpId="1"/>
      <p:bldP spid="1331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Conclusion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b="1" dirty="0" smtClean="0"/>
              <a:t>Isaiah 40:1-5 (KJV)</a:t>
            </a:r>
          </a:p>
          <a:p>
            <a:r>
              <a:rPr lang="en-US" sz="4000" b="1" dirty="0" smtClean="0"/>
              <a:t>[1] Comfort ye, comfort ye my people, </a:t>
            </a:r>
            <a:r>
              <a:rPr lang="en-US" sz="4000" b="1" dirty="0" err="1" smtClean="0"/>
              <a:t>saith</a:t>
            </a:r>
            <a:r>
              <a:rPr lang="en-US" sz="4000" b="1" dirty="0" smtClean="0"/>
              <a:t> your God. [2] Speak ye comfortably to Jerusalem, and cry unto her, that her warfare is accomplished, that her iniquity is pardoned: for she hath received of the LORD'S hand double for all her sins. </a:t>
            </a:r>
          </a:p>
          <a:p>
            <a:r>
              <a:rPr lang="en-US" sz="4000" b="1" dirty="0" smtClean="0"/>
              <a:t>[3] The voice of him that </a:t>
            </a:r>
            <a:r>
              <a:rPr lang="en-US" sz="4000" b="1" dirty="0" err="1" smtClean="0"/>
              <a:t>crieth</a:t>
            </a:r>
            <a:r>
              <a:rPr lang="en-US" sz="4000" b="1" dirty="0" smtClean="0"/>
              <a:t> in the wilderness, Prepare ye the way of the LORD, make straight in the desert a highway for our God. [4] Every valley shall be exalted, and every mountain and hill shall be made low: and the crooked shall be made straight, and the rough places plain: [5] And the glory of the LORD shall be revealed, and all flesh shall see </a:t>
            </a:r>
            <a:r>
              <a:rPr lang="en-US" sz="4000" b="1" i="1" dirty="0" smtClean="0"/>
              <a:t>it </a:t>
            </a:r>
            <a:r>
              <a:rPr lang="en-US" sz="4000" b="1" dirty="0" smtClean="0"/>
              <a:t>together: for the mouth of the LORD hath spoken </a:t>
            </a:r>
            <a:r>
              <a:rPr lang="en-US" sz="4000" b="1" i="1" dirty="0" smtClean="0"/>
              <a:t>it </a:t>
            </a:r>
            <a:r>
              <a:rPr lang="en-US" sz="4000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sort of person is the one who mourns?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one who mourns is sorrowful, yet not morose; </a:t>
            </a:r>
            <a:r>
              <a:rPr lang="en-US" sz="2800" b="1" dirty="0" err="1" smtClean="0"/>
              <a:t>soberminded</a:t>
            </a:r>
            <a:r>
              <a:rPr lang="en-US" sz="2800" b="1" dirty="0" smtClean="0"/>
              <a:t>, but not sullen; grave, but never cold.</a:t>
            </a:r>
          </a:p>
          <a:p>
            <a:r>
              <a:rPr lang="en-US" sz="2800" b="1" dirty="0" smtClean="0"/>
              <a:t>Here is one who looks at life seriously and contemplates it spiritually.</a:t>
            </a:r>
          </a:p>
          <a:p>
            <a:r>
              <a:rPr lang="en-US" sz="2800" b="1" dirty="0" smtClean="0"/>
              <a:t>Here is one who truly has a holy joy.</a:t>
            </a:r>
          </a:p>
          <a:p>
            <a:r>
              <a:rPr lang="en-US" sz="2800" b="1" dirty="0" smtClean="0"/>
              <a:t>This is a person who is a true Christian, and shall be comforted now and forever.</a:t>
            </a:r>
            <a:endParaRPr lang="en-US" sz="2800" b="1" i="1" dirty="0" smtClean="0"/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Blessed are those who mourn, for they shall be comforted* (Matt. 5:4)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Psalms 55:16 (NKJV)</a:t>
            </a:r>
          </a:p>
          <a:p>
            <a:r>
              <a:rPr lang="en-US" b="1" dirty="0" smtClean="0"/>
              <a:t>[16] As for me, I will call upon God, And the LORD shall save me. Psalms 55:22 (NKJV)</a:t>
            </a:r>
          </a:p>
          <a:p>
            <a:r>
              <a:rPr lang="en-US" b="1" dirty="0" smtClean="0"/>
              <a:t>[22] Cast your burden on the LORD, And He shall sustain you; He shall never permit the righteous to be moved. </a:t>
            </a:r>
            <a:endParaRPr lang="en-US" b="1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4730860"/>
            <a:ext cx="929292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Isaiah 40:31 (NKJV) But those who wait on the LORD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Shall renew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their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strength; They shall mount up with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wings like eagles, They shall run and not be weary,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They shall walk and not faint.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Blessed are those who mourn, for they shall be comforted* (Matt. 5:4)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Like </a:t>
            </a:r>
            <a:r>
              <a:rPr lang="en-US" sz="2800" b="1" dirty="0"/>
              <a:t>the first Beatitude, this one stands out at </a:t>
            </a:r>
            <a:r>
              <a:rPr lang="en-US" sz="2800" b="1" dirty="0" smtClean="0"/>
              <a:t>once and </a:t>
            </a:r>
            <a:r>
              <a:rPr lang="en-US" sz="2800" b="1" dirty="0"/>
              <a:t>makes the Christian different from world.</a:t>
            </a:r>
            <a:endParaRPr lang="en-US" sz="2800" b="1" i="1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59080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The world thinks this is utterly ridiculous(mourning) and tries to avoid it.</a:t>
            </a:r>
            <a:endParaRPr lang="en-US" sz="2800" b="1" i="1" dirty="0" smtClean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57200" y="3657600"/>
            <a:ext cx="84459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Woe to you who laugh now, For you shall mourn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and weep.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 6:25)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7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i="1" dirty="0"/>
              <a:t>What Does It Mean To Mourn?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"Mourn" (Gr. </a:t>
            </a:r>
            <a:r>
              <a:rPr lang="en-US" sz="2800" b="1" i="1" dirty="0" err="1"/>
              <a:t>pentheo</a:t>
            </a:r>
            <a:r>
              <a:rPr lang="en-US" sz="2800" b="1" i="1" dirty="0"/>
              <a:t>) </a:t>
            </a:r>
            <a:r>
              <a:rPr lang="en-US" sz="2800" b="1" dirty="0"/>
              <a:t>is the strongest word for mourning in all of the </a:t>
            </a:r>
            <a:r>
              <a:rPr lang="en-US" sz="2800" b="1" dirty="0" smtClean="0"/>
              <a:t>Greek New Testament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Picture 2" descr="Image result for picture of mour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749610"/>
            <a:ext cx="2819400" cy="310839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905000"/>
            <a:ext cx="784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There are various interpretations of this verse:</a:t>
            </a:r>
            <a:endParaRPr lang="en-US" sz="2800" b="1" i="1" dirty="0" smtClean="0"/>
          </a:p>
          <a:p>
            <a:pPr lvl="0"/>
            <a:r>
              <a:rPr lang="en-US" sz="2800" b="1" dirty="0" smtClean="0"/>
              <a:t>"Blessed is the one who has endured the bitterest sorrow.”"Blessed are those who are desperately sorry for world suffering."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2895600" y="4267200"/>
            <a:ext cx="624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/>
              <a:t>The truth is; "Blessed is the one who is sorry for his own sin and his own unworthiness</a:t>
            </a:r>
            <a:r>
              <a:rPr lang="en-US" sz="2800" b="1" dirty="0" smtClean="0"/>
              <a:t>."</a:t>
            </a:r>
            <a:endParaRPr lang="en-US" sz="2800" b="1" i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838200" y="1828800"/>
            <a:ext cx="6934200" cy="181588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/>
              <a:t>2 Corinthians 7:10 (NKJV)</a:t>
            </a:r>
          </a:p>
          <a:p>
            <a:r>
              <a:rPr lang="en-US" sz="2800" b="1" dirty="0" smtClean="0"/>
              <a:t>[10] For godly sorrow produces repentance </a:t>
            </a:r>
            <a:r>
              <a:rPr lang="en-US" sz="2800" b="1" i="1" dirty="0" smtClean="0"/>
              <a:t>leading </a:t>
            </a:r>
            <a:r>
              <a:rPr lang="en-US" sz="2800" b="1" dirty="0" smtClean="0"/>
              <a:t>to salvation, not to be regretted; but the sorrow of the world produces death.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i="1" dirty="0" smtClean="0"/>
              <a:t>Example Of Christ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 was sorry for sins — but this sorrow was for the sins of others, not His own.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8194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There is no record of Christ ever laughing. We see fulfillment of Isaiah 53:3-4 in the gospels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762000" y="44958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John 8:57 (NKJV)[57] Then the Jews said to Him, “You are not yet fifty years old, and have You seen Abraham?” 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1295400" y="0"/>
            <a:ext cx="6019800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/>
              <a:t>Hebrews 4:15 (KJV)</a:t>
            </a:r>
          </a:p>
          <a:p>
            <a:r>
              <a:rPr lang="en-US" sz="2800" b="1" dirty="0" smtClean="0"/>
              <a:t>[15] For we have not an high priest which cannot be touched with the feeling of our infirmities; but was in all points tempted like as </a:t>
            </a:r>
            <a:r>
              <a:rPr lang="en-US" sz="2800" b="1" i="1" dirty="0" smtClean="0"/>
              <a:t>we are, yet </a:t>
            </a:r>
            <a:r>
              <a:rPr lang="en-US" sz="2800" b="1" dirty="0" smtClean="0"/>
              <a:t>without sin. </a:t>
            </a:r>
            <a:endParaRPr lang="en-US" sz="28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2819400"/>
            <a:ext cx="8212505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Isaiah 53:3 (NKJV)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[3] He is despised and rejected by men,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Man of sorrows and acquainted with grief.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we hid, as it were,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our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faces from Him;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He was despised, and we did not esteem Him.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8" grpId="1" animBg="1"/>
      <p:bldP spid="2049" grpId="0" animBg="1"/>
      <p:bldP spid="204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Example Of Christ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He wept at grave of Lazarus,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5722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Jesus wept over the city of Jerusalem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09600" y="3105835"/>
            <a:ext cx="624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Sin is the problem of mankind, thus Christ asked us to weep for it.</a:t>
            </a:r>
            <a:endParaRPr lang="en-US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Example Of Paul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362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Rom. 7:[23] But I see another law in my members, warring against the law of my mind, and bringing me into captivity to the law of sin which is in my members. [24] O wretched man that I am! Who will deliver me from this body of death?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3124200" y="3200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3657600"/>
            <a:ext cx="3251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Sin lurks at the door.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228600" y="1295400"/>
            <a:ext cx="8610600" cy="310854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/>
              <a:t>Titus 2:2-3 (NKJV)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[2] that the older men be sober, reverent, temperate, sound in faith, in love, in patience; [3] the older women likewise, that they be reverent in behavior, not slanderers, not given to much wine, teachers of good things— 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28600" y="472440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To mourn is something that naturally follows "poor in spirit."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What </a:t>
            </a:r>
            <a:r>
              <a:rPr lang="en-US" b="1" dirty="0" smtClean="0"/>
              <a:t>is the application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b="1" dirty="0" smtClean="0"/>
              <a:t>Tells me that in this world I have no hope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2362200"/>
            <a:ext cx="6039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This mourning for sin drives me to God 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990600" y="3048000"/>
            <a:ext cx="6646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David's sorrow over his sin with Bathsheba </a:t>
            </a:r>
            <a:endParaRPr lang="en-US" sz="2800" b="1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81000" y="3581400"/>
            <a:ext cx="8085868" cy="181588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PSALM [51:1]  Have mercy upon me, O God,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According to Your lovingkindness; According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 the multitude of Your tender mercies, Blot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out my transgressions.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8229600" cy="39624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/>
              <a:t>2 Corinthians 12:9-10 (NKJV)</a:t>
            </a:r>
          </a:p>
          <a:p>
            <a:r>
              <a:rPr lang="en-US" sz="2800" b="1" dirty="0" smtClean="0"/>
              <a:t>[9] And He said to me, “My grace is sufficient for you, for My strength is made perfect in weakness.” Therefore most gladly I will rather boast in my infirmities, that the power of Christ may rest upon me. [10] Therefore I take pleasure in infirmities, in reproaches, in needs, in persecutions, in distresses, for Christ's sake. For when I am weak, then I am strong.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25601" grpId="0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Conclusion</a:t>
            </a:r>
            <a:br>
              <a:rPr lang="en-US" b="1" i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981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'Come unto me, all ye that labor and are heavy laden, and I will give you rest.' Matthew 11:28)</a:t>
            </a:r>
          </a:p>
          <a:p>
            <a:pPr>
              <a:buNone/>
            </a:pPr>
            <a:r>
              <a:rPr lang="en-US" sz="2800" b="1" dirty="0" smtClean="0"/>
              <a:t>    Blessed </a:t>
            </a:r>
            <a:r>
              <a:rPr lang="en-US" sz="2800" b="1" i="1" dirty="0" smtClean="0"/>
              <a:t>are </a:t>
            </a:r>
            <a:r>
              <a:rPr lang="en-US" sz="2800" b="1" dirty="0" smtClean="0"/>
              <a:t>those who mourn, For they shall be comforted. Matthew 5:4 (NKJV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1143000"/>
            <a:ext cx="1066800" cy="523220"/>
          </a:xfrm>
          <a:prstGeom prst="rect">
            <a:avLst/>
          </a:prstGeom>
          <a:solidFill>
            <a:srgbClr val="C00000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447800"/>
            <a:ext cx="990600" cy="533400"/>
          </a:xfrm>
          <a:prstGeom prst="rect">
            <a:avLst/>
          </a:prstGeom>
          <a:solidFill>
            <a:srgbClr val="C00000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057400"/>
            <a:ext cx="1219200" cy="523220"/>
          </a:xfrm>
          <a:prstGeom prst="rect">
            <a:avLst/>
          </a:prstGeom>
          <a:solidFill>
            <a:srgbClr val="C00000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1600200"/>
            <a:ext cx="838200" cy="523220"/>
          </a:xfrm>
          <a:prstGeom prst="rect">
            <a:avLst/>
          </a:prstGeom>
          <a:solidFill>
            <a:srgbClr val="C00000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2514600"/>
            <a:ext cx="1676400" cy="523220"/>
          </a:xfrm>
          <a:prstGeom prst="rect">
            <a:avLst/>
          </a:prstGeom>
          <a:solidFill>
            <a:srgbClr val="C00000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57200" y="3048000"/>
            <a:ext cx="7924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Both passages refer to remission of sins by the gospel of Christ. And that is the meaning of the</a:t>
            </a:r>
            <a:br>
              <a:rPr lang="en-US" sz="2800" b="1" dirty="0" smtClean="0"/>
            </a:br>
            <a:r>
              <a:rPr lang="en-US" sz="2800" b="1" dirty="0" smtClean="0"/>
              <a:t>second Beatitude which anticipated the good news of the gospel, as the means of comfort for the sin-laden world by removing the cause of mourning — 'the sin of the world.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Words>1030</Words>
  <Application>Microsoft Office PowerPoint</Application>
  <PresentationFormat>On-screen Show (4:3)</PresentationFormat>
  <Paragraphs>150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Blessed are those who mourn, for they shall be comforted* (Matt. 5:4)</vt:lpstr>
      <vt:lpstr>Blessed are those who mourn, for they shall be comforted* (Matt. 5:4)</vt:lpstr>
      <vt:lpstr>Blessed are those who mourn, for they shall be comforted* (Matt. 5:4)</vt:lpstr>
      <vt:lpstr>What Does It Mean To Mourn?</vt:lpstr>
      <vt:lpstr>    Example Of Christ </vt:lpstr>
      <vt:lpstr> Example Of Christ </vt:lpstr>
      <vt:lpstr>Example Of Paul</vt:lpstr>
      <vt:lpstr>What is the application </vt:lpstr>
      <vt:lpstr>Conclusion </vt:lpstr>
      <vt:lpstr>Conclusion </vt:lpstr>
      <vt:lpstr>What sort of person is the one who mourns?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Walter Leamons</dc:creator>
  <cp:lastModifiedBy>Walter Leamons</cp:lastModifiedBy>
  <cp:revision>36</cp:revision>
  <dcterms:created xsi:type="dcterms:W3CDTF">2017-08-07T11:01:59Z</dcterms:created>
  <dcterms:modified xsi:type="dcterms:W3CDTF">2017-08-08T21:54:36Z</dcterms:modified>
</cp:coreProperties>
</file>